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4" r:id="rId2"/>
    <p:sldId id="275" r:id="rId3"/>
    <p:sldId id="266" r:id="rId4"/>
    <p:sldId id="267" r:id="rId5"/>
    <p:sldId id="268" r:id="rId6"/>
    <p:sldId id="263" r:id="rId7"/>
    <p:sldId id="264" r:id="rId8"/>
    <p:sldId id="265" r:id="rId9"/>
    <p:sldId id="271" r:id="rId10"/>
    <p:sldId id="270" r:id="rId11"/>
    <p:sldId id="269" r:id="rId12"/>
    <p:sldId id="272" r:id="rId13"/>
    <p:sldId id="27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Wootton" initials="DW" lastIdx="1" clrIdx="0">
    <p:extLst>
      <p:ext uri="{19B8F6BF-5375-455C-9EA6-DF929625EA0E}">
        <p15:presenceInfo xmlns:p15="http://schemas.microsoft.com/office/powerpoint/2012/main" userId="0e75033ce65aa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0"/>
  </p:normalViewPr>
  <p:slideViewPr>
    <p:cSldViewPr snapToGrid="0" snapToObjects="1">
      <p:cViewPr>
        <p:scale>
          <a:sx n="74" d="100"/>
          <a:sy n="74" d="100"/>
        </p:scale>
        <p:origin x="2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20:13:30.08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3928C-FE7F-8241-8612-E586B5DC4B53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EA942-7A55-D044-970B-43F87E87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8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ACB9-EEBE-DF46-BCC6-754049B17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C0985-263E-B94D-AF8D-1C5DBB27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4269-C33E-224C-9397-E45FD982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D530-08B1-C045-9423-9BF932D2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EF88-4E1A-3744-9C0D-83CC512C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05C-8547-BD48-832B-70532DF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F1F22-F90E-6544-A5A2-A81659547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E96B-2AF1-A84C-82BB-4E31BC0B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8AEB-6F98-A344-A2FE-B0F108C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956-A543-3640-AF17-7A0A69B9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B3ED1-105D-264D-81E1-60AA9474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0825-8410-4C4D-9F73-929B247F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0EE3-5E99-704E-8118-8E1A7420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8E8B-0057-1646-A806-1ABFE6D8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6A51-D1F0-2A40-B290-CA66CD58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81E6-17D4-804C-ADA1-D468A13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A1DB-1891-E44C-9BC5-7F90A652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B022-5A6C-1741-A81A-015BBA26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5A5C-35DD-D042-AE7A-02CFF6C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C652-EDB4-2A45-9C0E-87C10AB3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768E-D24B-BA4C-B333-DFB4C3E8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6496-8028-8B42-B6B0-C2A19409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ECA2-74C5-4140-9A36-ED8CE12C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2EDC-2729-544D-90AA-CC07AFD4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4ACC-95C4-F840-932A-66B2E49C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B94-F5E6-7D48-864C-237BBD04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CF8-0DCF-194E-89D8-C03DE82C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BD58-55BD-264C-9652-58F25C65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CBD3F-6868-CE41-B81D-46516E4D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B394-47A4-014A-B7DA-A849497B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05368-2945-A14B-A3EA-A8795A55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B20E-A0B2-1049-9E1B-8CA9F02E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31A08-4749-A348-91A2-0F0763BEF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90D7-5564-4C44-9425-11E69257E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882D3-C11E-2C43-84B2-1C4FF9EDB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B857F-9ECA-E64A-BED5-D5697A02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E335E-61A9-A94C-831D-AF7486D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39573-B4BA-8D49-933C-0D45B79A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432B-739E-8642-A294-F9C6159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7D17-9408-4F40-9696-24D00630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9238F-02F9-FF42-B60A-6B3A2F28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BD4D-F3AF-ED46-8CEB-57B7729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8BCDF-8C22-8241-8976-9BFC86B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836F-A3D2-B541-A8B9-66E4C3C9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8C7AD-D3BD-BF43-AD86-F845C19F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AF25-D804-3D46-B4A7-D374E83C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F19A-E5F3-A444-9D9F-8534B3F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B54D-5778-A246-9FDC-CFE7A9CB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065D-0B88-E84E-9F1F-A898391F4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4D4BC-A26D-2547-93CB-69ABF67D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308EC-726A-304B-884C-A9C1C0C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817C1-E717-3249-BD91-C947F8F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64C-62FF-2645-9DB3-F903474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0D6A-1C11-A64A-BC11-990C8CFEA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A18FE-B44A-874D-961E-6461D75D0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B459F-C0E2-E547-934A-E8AA086A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9087-23A5-F84C-8DF1-79877002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E6FF3-EE29-B847-ADFC-E407EA2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9F060-6A60-A645-BBAA-B60CBB1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BE20-2FF7-D642-8BB8-DCB61FCB4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C103D-282A-7244-83BF-1505EE06A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2478-AD55-CA41-B6E8-683A6E00C6E9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2287-407F-FE40-B181-6916645C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FA86-DF97-244E-8189-E09939E3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12" Type="http://schemas.openxmlformats.org/officeDocument/2006/relationships/image" Target="../media/image21.png"/><Relationship Id="rId17" Type="http://schemas.openxmlformats.org/officeDocument/2006/relationships/image" Target="../media/image12.png"/><Relationship Id="rId2" Type="http://schemas.openxmlformats.org/officeDocument/2006/relationships/image" Target="../media/image4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5.png"/><Relationship Id="rId4" Type="http://schemas.openxmlformats.org/officeDocument/2006/relationships/image" Target="../media/image45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1E65-3110-184C-9596-D9C07E1C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10" y="2832278"/>
            <a:ext cx="10515600" cy="1325563"/>
          </a:xfrm>
        </p:spPr>
        <p:txBody>
          <a:bodyPr/>
          <a:lstStyle/>
          <a:p>
            <a:r>
              <a:rPr lang="en-US" b="1" dirty="0"/>
              <a:t>Color Scales</a:t>
            </a:r>
          </a:p>
        </p:txBody>
      </p:sp>
    </p:spTree>
    <p:extLst>
      <p:ext uri="{BB962C8B-B14F-4D97-AF65-F5344CB8AC3E}">
        <p14:creationId xmlns:p14="http://schemas.microsoft.com/office/powerpoint/2010/main" val="180324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FF79-6F2D-A940-8D4C-E238D24C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D05B-FF36-4740-A680-629F1E48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EE857-FF63-524D-9ABA-4CF83ED0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4650567"/>
            <a:ext cx="8890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88EFA-3D56-4A4F-8EDA-05EF4F1EE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212329"/>
            <a:ext cx="42164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31360-A451-A840-85A6-133C9AA5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136" y="280195"/>
            <a:ext cx="41275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BDF7-81EE-9240-B19F-B1E4BF15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0" y="402829"/>
            <a:ext cx="391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314F9-D3A2-0E43-B99B-E571D94C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03" y="338107"/>
            <a:ext cx="40513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ACAB4-4DC5-FE41-93C3-CB72F66F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"/>
          <a:stretch/>
        </p:blipFill>
        <p:spPr>
          <a:xfrm>
            <a:off x="3881885" y="476131"/>
            <a:ext cx="3863317" cy="350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780F6-ADFA-7C42-9639-AC2A48D7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9" y="5455249"/>
            <a:ext cx="1397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62CBC-9B50-7646-B6F9-E28EBE980914}"/>
              </a:ext>
            </a:extLst>
          </p:cNvPr>
          <p:cNvSpPr txBox="1"/>
          <p:nvPr/>
        </p:nvSpPr>
        <p:spPr>
          <a:xfrm>
            <a:off x="7036039" y="6090249"/>
            <a:ext cx="219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yellow should be in here </a:t>
            </a:r>
            <a:r>
              <a:rPr lang="en-US" dirty="0" err="1"/>
              <a:t>aswell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32F42-F296-574F-B9E0-4A3145A2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" y="465825"/>
            <a:ext cx="3740747" cy="35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1CDD-5F04-7A48-B3B9-1DD86E87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8A565-0A84-5C44-8BDE-53F69ABA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98" y="4257675"/>
            <a:ext cx="2513702" cy="238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A6A6CF-974C-774F-87F2-3EA0968E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28"/>
            <a:ext cx="3911600" cy="379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E9659-8B03-5C42-B14E-47DE5BFC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48" y="315028"/>
            <a:ext cx="3759200" cy="368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D6E61-CDCE-4542-A093-6EB16455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696" y="219778"/>
            <a:ext cx="3848100" cy="387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377D82-2EB1-8344-B606-B8358AE27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5055199"/>
            <a:ext cx="73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0DEE-85ED-CB46-BED9-E8F501D9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3" y="-278167"/>
            <a:ext cx="10515600" cy="1325563"/>
          </a:xfrm>
        </p:spPr>
        <p:txBody>
          <a:bodyPr/>
          <a:lstStyle/>
          <a:p>
            <a:r>
              <a:rPr lang="en-US" b="1" dirty="0"/>
              <a:t>Comparing Worst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70960-FAB8-654F-873A-6446A1E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767" y="4824519"/>
            <a:ext cx="2248129" cy="218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92FCC-CE38-4340-9B40-4ACE78EF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65" y="3435046"/>
            <a:ext cx="926237" cy="84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0E0BB-64A0-BE4A-84C2-2CC90321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487" y="5147827"/>
            <a:ext cx="631198" cy="138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73F7-DC9E-ED48-9ACD-BCD7F14E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368" y="1283427"/>
            <a:ext cx="533265" cy="1112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2481E-4796-4042-84FF-013E6796F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766" y="2684336"/>
            <a:ext cx="2248130" cy="211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0213D-2DE5-274C-99F6-65793C97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766" y="686116"/>
            <a:ext cx="2154171" cy="214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25B1C-3D9E-8549-8E75-592D0833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732" y="4892067"/>
            <a:ext cx="2070700" cy="2001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AC1B1-0D81-D842-9478-C224A5794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739" y="5052558"/>
            <a:ext cx="625846" cy="1715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B85B1-748B-D648-B4EF-10F35CBE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46" y="2860580"/>
            <a:ext cx="2243649" cy="212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5FE2-B95B-A84C-B285-C0FD09B7E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604"/>
          <a:stretch/>
        </p:blipFill>
        <p:spPr>
          <a:xfrm>
            <a:off x="4905623" y="3177408"/>
            <a:ext cx="710339" cy="1227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D11E8-DF0B-8244-BFB1-C1D31DEA7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02" y="686116"/>
            <a:ext cx="2224159" cy="212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3E8-1B95-4740-9F3A-EAB7FC7FE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1944" y="1277028"/>
            <a:ext cx="795858" cy="925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316CA-0C0F-064F-95FC-25C441267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4041" y="4684766"/>
            <a:ext cx="2357888" cy="2173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15585-AB30-6646-AC80-F3A926DEBC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9908"/>
          <a:stretch/>
        </p:blipFill>
        <p:spPr>
          <a:xfrm>
            <a:off x="498149" y="5270983"/>
            <a:ext cx="1080706" cy="1000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0E9AC-8D5D-9A46-BF26-BD611D4786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014" b="19692"/>
          <a:stretch/>
        </p:blipFill>
        <p:spPr>
          <a:xfrm>
            <a:off x="486920" y="3070960"/>
            <a:ext cx="1912552" cy="1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75E70-8E4C-2743-9539-D1BF247FC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97" y="2772869"/>
            <a:ext cx="2156604" cy="20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98C52E-68FA-D64B-B22F-445F498B31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479" y="1351645"/>
            <a:ext cx="985368" cy="1044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47DCBF-360D-DD45-A754-E44871AB19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6197" y="785822"/>
            <a:ext cx="2156604" cy="20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374D-DA7E-A748-AFE9-E4A10A77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307B4-F2F8-D34C-B99E-5C7649038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Bivariate color scale</a:t>
            </a:r>
          </a:p>
          <a:p>
            <a:r>
              <a:rPr lang="en-US" dirty="0"/>
              <a:t>Easily conveys health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7B261-2531-534A-97C1-77BA3E84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9" y="1376300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ADBC-1085-1E40-BC4E-683B0C5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7B1E-1AFB-5C4B-B287-D4A64A14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868" cy="4351338"/>
          </a:xfrm>
        </p:spPr>
        <p:txBody>
          <a:bodyPr/>
          <a:lstStyle/>
          <a:p>
            <a:r>
              <a:rPr lang="en-US" dirty="0"/>
              <a:t>Adapted from 24 hour health guidance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Bivariate, unsaturated at yellow (common and important values)</a:t>
            </a:r>
          </a:p>
          <a:p>
            <a:r>
              <a:rPr lang="en-US" dirty="0"/>
              <a:t>Not Red/Green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6BC04-30E9-9044-A558-FB6906BA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9" y="1376300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D9D-7233-8647-B599-EE0D72BA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FBEC3-F2ED-604D-9114-B0E9501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95" y="4589523"/>
            <a:ext cx="1700841" cy="180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D2887-1B18-4142-BD6E-D08579B7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4" y="365125"/>
            <a:ext cx="39624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042F9-6DDA-F446-86A7-0F6D065A3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444560"/>
            <a:ext cx="39751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74C89-3781-3A47-9E1D-92D60680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"/>
            <a:ext cx="3771900" cy="367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2515-404D-0B4C-8187-141238D52523}"/>
              </a:ext>
            </a:extLst>
          </p:cNvPr>
          <p:cNvSpPr txBox="1"/>
          <p:nvPr/>
        </p:nvSpPr>
        <p:spPr>
          <a:xfrm>
            <a:off x="475890" y="5121232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from above</a:t>
            </a:r>
          </a:p>
        </p:txBody>
      </p:sp>
    </p:spTree>
    <p:extLst>
      <p:ext uri="{BB962C8B-B14F-4D97-AF65-F5344CB8AC3E}">
        <p14:creationId xmlns:p14="http://schemas.microsoft.com/office/powerpoint/2010/main" val="215527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9E5FE-527E-5F47-A677-8D47F1FB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6" y="434435"/>
            <a:ext cx="41021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7B-8549-0145-AFD0-923AAF4E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93" y="542385"/>
            <a:ext cx="40894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FBC28-2205-7443-8DC9-ED1D8CF79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03" y="5091262"/>
            <a:ext cx="13335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D693-EAD9-EC42-BFFA-BCBE2117E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" y="635254"/>
            <a:ext cx="3759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82F3-8F44-DE4E-9955-80C13744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E8A5-74EC-9547-936E-7F4F47AB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65125"/>
            <a:ext cx="40005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84FCA-55E2-E04D-A59E-D11E330B4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4" b="19692"/>
          <a:stretch/>
        </p:blipFill>
        <p:spPr>
          <a:xfrm>
            <a:off x="5338632" y="4813540"/>
            <a:ext cx="2586168" cy="185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48C77-8FC2-DE4A-B312-8A138C05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213"/>
            <a:ext cx="39370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6ED79-DA63-434E-BA23-768DF8D7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65125"/>
            <a:ext cx="3987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040-A2F6-634F-A9BB-4A830448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29C-CEF5-F741-B6A8-F02F8A2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80" y="261178"/>
            <a:ext cx="3220720" cy="312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3D0D2-A4D6-6342-B84A-30B473F8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57" y="261178"/>
            <a:ext cx="3201182" cy="31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E14DF-4E85-EF41-8073-F8EC60FE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6" y="261178"/>
            <a:ext cx="3463311" cy="31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D8D9E-DA61-884A-926C-7C2D9D8E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573" y="5429333"/>
            <a:ext cx="1044282" cy="131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6DF07-68E6-7049-BFA3-1B21C542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08"/>
          <a:stretch/>
        </p:blipFill>
        <p:spPr>
          <a:xfrm>
            <a:off x="5528212" y="4214155"/>
            <a:ext cx="2237153" cy="207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BBD1-6DE6-F84B-9B9B-8823BD1B5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08" b="79010"/>
          <a:stretch/>
        </p:blipFill>
        <p:spPr>
          <a:xfrm>
            <a:off x="5528213" y="4080983"/>
            <a:ext cx="534452" cy="531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D4DB-55B6-9A4C-BED5-AB9AEE4DAD58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</a:t>
            </a:r>
            <a:r>
              <a:rPr lang="en-US" dirty="0" err="1"/>
              <a:t>Colorscale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3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7BC9-BBA8-A14D-B0EF-D3716664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22D0-72F9-204A-826D-C75CD06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84264"/>
            <a:ext cx="40386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F148C-369A-A24F-8E23-753DD9E6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84264"/>
            <a:ext cx="3822700" cy="367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C3B38-2052-E542-BC2A-EB861C28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83495"/>
            <a:ext cx="3771900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A3A8C-CC3D-8D4A-9B12-7DCB9D0CA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83" y="5693298"/>
            <a:ext cx="3521417" cy="967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77214-34DE-EE45-961D-B00CBE3A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40" y="4300234"/>
            <a:ext cx="1821962" cy="2118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D3948-87F1-424E-9252-FDF1F60D72E5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Muted, Linear </a:t>
            </a:r>
            <a:r>
              <a:rPr lang="en-US" dirty="0" err="1"/>
              <a:t>Colorscale</a:t>
            </a:r>
            <a:r>
              <a:rPr lang="en-US" dirty="0"/>
              <a:t> with highlights</a:t>
            </a:r>
          </a:p>
        </p:txBody>
      </p:sp>
    </p:spTree>
    <p:extLst>
      <p:ext uri="{BB962C8B-B14F-4D97-AF65-F5344CB8AC3E}">
        <p14:creationId xmlns:p14="http://schemas.microsoft.com/office/powerpoint/2010/main" val="22915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412D-BD3A-5B47-BED1-9F16D8D4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481DA-F320-4B48-BEE1-6FAB7272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43" y="139894"/>
            <a:ext cx="3790320" cy="358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F2E3A-D1C9-4946-B3F5-2D2D5F2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41" y="139894"/>
            <a:ext cx="3816937" cy="3478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B3ACE-637B-AB48-A6E6-212A142F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2" y="139895"/>
            <a:ext cx="3570979" cy="3377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D5B0B-B756-AE41-8D91-74E59BDA7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4"/>
          <a:stretch/>
        </p:blipFill>
        <p:spPr>
          <a:xfrm>
            <a:off x="5292969" y="3843556"/>
            <a:ext cx="1590910" cy="27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96694-4752-E24A-9AAA-D59F5F867AE1}"/>
              </a:ext>
            </a:extLst>
          </p:cNvPr>
          <p:cNvSpPr txBox="1"/>
          <p:nvPr/>
        </p:nvSpPr>
        <p:spPr>
          <a:xfrm>
            <a:off x="838200" y="4346917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Green, Amber, Red</a:t>
            </a:r>
          </a:p>
        </p:txBody>
      </p:sp>
    </p:spTree>
    <p:extLst>
      <p:ext uri="{BB962C8B-B14F-4D97-AF65-F5344CB8AC3E}">
        <p14:creationId xmlns:p14="http://schemas.microsoft.com/office/powerpoint/2010/main" val="383139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D37AA-5D5B-ED4F-8D41-08BC0898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203" y="370814"/>
            <a:ext cx="39624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2434-5CAC-1346-8EF0-730FA3F34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8"/>
          <a:stretch/>
        </p:blipFill>
        <p:spPr>
          <a:xfrm>
            <a:off x="3797300" y="574014"/>
            <a:ext cx="42037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F7D78-7D60-1740-9326-51902484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14"/>
            <a:ext cx="3797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48A9F-DDEE-F74A-B376-DC582345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341" y="4562679"/>
            <a:ext cx="837482" cy="2295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1CE1F-6055-E04D-9E28-8FD0BCEA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031" y="4729339"/>
            <a:ext cx="2037992" cy="19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69</Words>
  <Application>Microsoft Macintosh PowerPoint</Application>
  <PresentationFormat>Widescreen</PresentationFormat>
  <Paragraphs>18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Color Scales</vt:lpstr>
      <vt:lpstr>Current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Worst Case</vt:lpstr>
      <vt:lpstr>Current Scale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Wootton</dc:creator>
  <cp:lastModifiedBy>Dylan Wootton</cp:lastModifiedBy>
  <cp:revision>22</cp:revision>
  <dcterms:created xsi:type="dcterms:W3CDTF">2019-03-12T01:04:00Z</dcterms:created>
  <dcterms:modified xsi:type="dcterms:W3CDTF">2019-03-14T05:39:35Z</dcterms:modified>
</cp:coreProperties>
</file>